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7"/>
  </p:notesMasterIdLst>
  <p:sldIdLst>
    <p:sldId id="258" r:id="rId2"/>
    <p:sldId id="259" r:id="rId3"/>
    <p:sldId id="257" r:id="rId4"/>
    <p:sldId id="261" r:id="rId5"/>
    <p:sldId id="272" r:id="rId6"/>
    <p:sldId id="262" r:id="rId7"/>
    <p:sldId id="264" r:id="rId8"/>
    <p:sldId id="266" r:id="rId9"/>
    <p:sldId id="271" r:id="rId10"/>
    <p:sldId id="274" r:id="rId11"/>
    <p:sldId id="267" r:id="rId12"/>
    <p:sldId id="268" r:id="rId13"/>
    <p:sldId id="270" r:id="rId14"/>
    <p:sldId id="273" r:id="rId15"/>
    <p:sldId id="256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39A37F-7066-004A-BF8F-73BA4E7EFAAF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5ED625-3C57-C340-A38D-D1B708D85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770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picture depicts Bhangra being celebrated at the Panjabi</a:t>
            </a:r>
            <a:r>
              <a:rPr lang="en-US" baseline="0" dirty="0"/>
              <a:t> harvest festival called Vaisakhi. The ‘dhol’ drummer would normally stand in the middle as the dancers create a circle around him. Bhangra is celebrated by all.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ED625-3C57-C340-A38D-D1B708D8542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15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team’s full</a:t>
            </a:r>
            <a:r>
              <a:rPr lang="en-GB" baseline="0" dirty="0"/>
              <a:t> name was </a:t>
            </a:r>
            <a:r>
              <a:rPr lang="en-GB" dirty="0"/>
              <a:t>Huddersfield’s ‘Sikh Social and Cultural Bhangra Group’.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ED625-3C57-C340-A38D-D1B708D8542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868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1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3" y="152400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4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64F75-08F9-8240-A641-9A82AFFCAD0B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3F452-12F8-2B40-A979-DE9F34E54A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3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64F75-08F9-8240-A641-9A82AFFCAD0B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3F452-12F8-2B40-A979-DE9F34E54AD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40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64F75-08F9-8240-A641-9A82AFFCAD0B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3F452-12F8-2B40-A979-DE9F34E54A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64F75-08F9-8240-A641-9A82AFFCAD0B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3F452-12F8-2B40-A979-DE9F34E54A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64F75-08F9-8240-A641-9A82AFFCAD0B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3F452-12F8-2B40-A979-DE9F34E54A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43" y="3352809"/>
            <a:ext cx="8416925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43" y="477103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64F75-08F9-8240-A641-9A82AFFCAD0B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3F452-12F8-2B40-A979-DE9F34E54AD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5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1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64F75-08F9-8240-A641-9A82AFFCAD0B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3F452-12F8-2B40-A979-DE9F34E54A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7" y="107576"/>
            <a:ext cx="8042276" cy="133695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64F75-08F9-8240-A641-9A82AFFCAD0B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3F452-12F8-2B40-A979-DE9F34E54A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5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7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5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7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64F75-08F9-8240-A641-9A82AFFCAD0B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3F452-12F8-2B40-A979-DE9F34E54A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64F75-08F9-8240-A641-9A82AFFCAD0B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3F452-12F8-2B40-A979-DE9F34E54A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64F75-08F9-8240-A641-9A82AFFCAD0B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3F452-12F8-2B40-A979-DE9F34E54A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64F75-08F9-8240-A641-9A82AFFCAD0B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3F452-12F8-2B40-A979-DE9F34E54A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7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7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5064F75-08F9-8240-A641-9A82AFFCAD0B}" type="datetimeFigureOut">
              <a:rPr lang="en-US" smtClean="0"/>
              <a:t>11/25/2019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7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7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C833F452-12F8-2B40-A979-DE9F34E54AD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5644" y="2227953"/>
            <a:ext cx="5205875" cy="1925772"/>
          </a:xfrm>
        </p:spPr>
        <p:txBody>
          <a:bodyPr/>
          <a:lstStyle/>
          <a:p>
            <a:r>
              <a:rPr lang="en-US" dirty="0"/>
              <a:t>       </a:t>
            </a:r>
            <a:r>
              <a:rPr lang="en-US" sz="2400" dirty="0"/>
              <a:t>By Hardeep Sahota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681" y="2246407"/>
            <a:ext cx="5176863" cy="1946257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When Bhangra Came to Town!</a:t>
            </a:r>
          </a:p>
        </p:txBody>
      </p:sp>
      <p:pic>
        <p:nvPicPr>
          <p:cNvPr id="5" name="Picture 4" descr="2febuary final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53" y="604127"/>
            <a:ext cx="3477528" cy="5552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560" y="5837160"/>
            <a:ext cx="2411324" cy="8652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779" y="59074"/>
            <a:ext cx="2137921" cy="109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14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7078" y="1805652"/>
            <a:ext cx="790550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If you don’t have a </a:t>
            </a:r>
            <a:r>
              <a:rPr lang="en-GB" sz="3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dhol</a:t>
            </a:r>
            <a:r>
              <a:rPr lang="en-GB" sz="3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drum, use other percussion instruments in school school</a:t>
            </a:r>
            <a:br>
              <a:rPr lang="en-GB" sz="3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endParaRPr lang="en-GB" sz="3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Try working in pairs, one player maintaining the pulse and the other playing the </a:t>
            </a:r>
            <a:r>
              <a:rPr lang="en-GB" sz="320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chaal</a:t>
            </a:r>
            <a:r>
              <a:rPr lang="en-GB" sz="3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– keep the pulse regular, just like a heart beat</a:t>
            </a:r>
          </a:p>
        </p:txBody>
      </p:sp>
    </p:spTree>
    <p:extLst>
      <p:ext uri="{BB962C8B-B14F-4D97-AF65-F5344CB8AC3E}">
        <p14:creationId xmlns:p14="http://schemas.microsoft.com/office/powerpoint/2010/main" val="2408152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basic ‘</a:t>
            </a:r>
            <a:r>
              <a:rPr lang="en-US" dirty="0" err="1"/>
              <a:t>Chaal</a:t>
            </a:r>
            <a:r>
              <a:rPr lang="en-US" dirty="0"/>
              <a:t>’ beat using your hands</a:t>
            </a:r>
          </a:p>
        </p:txBody>
      </p:sp>
      <p:pic>
        <p:nvPicPr>
          <p:cNvPr id="4" name="Dhol Drumming 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9613" y="1600200"/>
            <a:ext cx="7721600" cy="4343400"/>
          </a:xfrm>
        </p:spPr>
      </p:pic>
    </p:spTree>
    <p:extLst>
      <p:ext uri="{BB962C8B-B14F-4D97-AF65-F5344CB8AC3E}">
        <p14:creationId xmlns:p14="http://schemas.microsoft.com/office/powerpoint/2010/main" val="333842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‘</a:t>
            </a:r>
            <a:r>
              <a:rPr lang="en-US" dirty="0" err="1"/>
              <a:t>Chaal</a:t>
            </a:r>
            <a:r>
              <a:rPr lang="en-US" dirty="0"/>
              <a:t>’ beat on a </a:t>
            </a:r>
            <a:br>
              <a:rPr lang="en-US" dirty="0"/>
            </a:br>
            <a:r>
              <a:rPr lang="en-US" dirty="0" err="1"/>
              <a:t>Dhol</a:t>
            </a:r>
            <a:r>
              <a:rPr lang="en-US" dirty="0"/>
              <a:t> Drum</a:t>
            </a:r>
          </a:p>
        </p:txBody>
      </p:sp>
      <p:pic>
        <p:nvPicPr>
          <p:cNvPr id="4" name="Dhol Drumming 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9613" y="1600200"/>
            <a:ext cx="7721600" cy="4343400"/>
          </a:xfrm>
        </p:spPr>
      </p:pic>
    </p:spTree>
    <p:extLst>
      <p:ext uri="{BB962C8B-B14F-4D97-AF65-F5344CB8AC3E}">
        <p14:creationId xmlns:p14="http://schemas.microsoft.com/office/powerpoint/2010/main" val="262961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Using a range of </a:t>
            </a:r>
            <a:r>
              <a:rPr lang="en-GB" dirty="0" err="1"/>
              <a:t>Dhol</a:t>
            </a:r>
            <a:r>
              <a:rPr lang="en-GB" dirty="0"/>
              <a:t> Beats.</a:t>
            </a:r>
          </a:p>
        </p:txBody>
      </p:sp>
      <p:pic>
        <p:nvPicPr>
          <p:cNvPr id="4" name="Dhol Drumming 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9613" y="1600200"/>
            <a:ext cx="7721600" cy="4343400"/>
          </a:xfrm>
        </p:spPr>
      </p:pic>
    </p:spTree>
    <p:extLst>
      <p:ext uri="{BB962C8B-B14F-4D97-AF65-F5344CB8AC3E}">
        <p14:creationId xmlns:p14="http://schemas.microsoft.com/office/powerpoint/2010/main" val="9371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483" y="3675345"/>
            <a:ext cx="8056563" cy="1362075"/>
          </a:xfrm>
        </p:spPr>
        <p:txBody>
          <a:bodyPr/>
          <a:lstStyle/>
          <a:p>
            <a:pPr marL="0" indent="0"/>
            <a:r>
              <a:rPr lang="en-GB" sz="2400" dirty="0"/>
              <a:t>Plenary:</a:t>
            </a:r>
            <a:br>
              <a:rPr lang="en-GB" sz="2400" dirty="0"/>
            </a:br>
            <a:r>
              <a:rPr lang="en-GB" sz="2400" dirty="0"/>
              <a:t>What have you learnt from today?</a:t>
            </a:r>
            <a:br>
              <a:rPr lang="en-GB" sz="2400" dirty="0"/>
            </a:br>
            <a:r>
              <a:rPr lang="en-GB" sz="2400" dirty="0"/>
              <a:t> 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Today you have learnt how </a:t>
            </a:r>
            <a:br>
              <a:rPr lang="en-GB" sz="2400" dirty="0"/>
            </a:br>
            <a:r>
              <a:rPr lang="en-GB" sz="2400" dirty="0"/>
              <a:t>Bhangra came to Town, </a:t>
            </a:r>
            <a:br>
              <a:rPr lang="en-GB" sz="2400" dirty="0"/>
            </a:br>
            <a:r>
              <a:rPr lang="en-GB" sz="2400" dirty="0"/>
              <a:t>and the ‘</a:t>
            </a:r>
            <a:r>
              <a:rPr lang="en-GB" sz="2400" dirty="0" err="1"/>
              <a:t>Chaal</a:t>
            </a:r>
            <a:r>
              <a:rPr lang="en-GB" sz="2400" dirty="0"/>
              <a:t>’ beat on the </a:t>
            </a:r>
            <a:r>
              <a:rPr lang="en-GB" sz="2400" dirty="0" err="1"/>
              <a:t>Dhol</a:t>
            </a:r>
            <a:r>
              <a:rPr lang="en-GB" sz="2400" dirty="0"/>
              <a:t> drum.</a:t>
            </a:r>
            <a:br>
              <a:rPr lang="en-GB" sz="2400" dirty="0"/>
            </a:br>
            <a:br>
              <a:rPr lang="en-GB" sz="2400" dirty="0"/>
            </a:br>
            <a:br>
              <a:rPr lang="en-GB" sz="4800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719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391-038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166" y="0"/>
            <a:ext cx="1005718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407505" y="829340"/>
            <a:ext cx="9551505" cy="1206842"/>
          </a:xfrm>
        </p:spPr>
        <p:txBody>
          <a:bodyPr/>
          <a:lstStyle/>
          <a:p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If you would like to learn more about Bhangra or the </a:t>
            </a:r>
            <a:r>
              <a:rPr lang="en-US" sz="20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Dhol</a:t>
            </a: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drum, </a:t>
            </a:r>
            <a:b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you can explore the book, </a:t>
            </a:r>
            <a:b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Bhangra: Mystics, Music &amp; Migration </a:t>
            </a:r>
            <a:b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or</a:t>
            </a:r>
            <a:b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Take part in classes led by Hardeep Sahota and his Bhangra team ‘VIRSA’. </a:t>
            </a:r>
            <a:b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Photography</a:t>
            </a:r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and videography by Tim Smith for Cultural connections project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387" y="3253028"/>
            <a:ext cx="1870632" cy="67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09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6AA5B-8591-4B62-A819-244BF644C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314" y="1557251"/>
            <a:ext cx="8115300" cy="402412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/>
              <a:t>Knowledge Objective:</a:t>
            </a:r>
            <a:endParaRPr lang="en-GB" dirty="0"/>
          </a:p>
          <a:p>
            <a:r>
              <a:rPr lang="en-GB" dirty="0"/>
              <a:t>To learn about Bhangra and how it came to Huddersfield. </a:t>
            </a:r>
          </a:p>
          <a:p>
            <a:r>
              <a:rPr lang="en-GB" dirty="0"/>
              <a:t>Explore the sounds of the main instrument found within Bhangra, the ‘Dhol’ drum.</a:t>
            </a:r>
          </a:p>
          <a:p>
            <a:pPr marL="0" indent="0">
              <a:buNone/>
            </a:pPr>
            <a:r>
              <a:rPr lang="en-GB" b="1" dirty="0"/>
              <a:t>Skills Objective:</a:t>
            </a:r>
            <a:endParaRPr lang="en-GB" dirty="0"/>
          </a:p>
          <a:p>
            <a:r>
              <a:rPr lang="en-GB" dirty="0"/>
              <a:t>To learn and repeat a simple ‘</a:t>
            </a:r>
            <a:r>
              <a:rPr lang="en-GB" dirty="0" err="1"/>
              <a:t>Chaal</a:t>
            </a:r>
            <a:r>
              <a:rPr lang="en-GB" dirty="0"/>
              <a:t>’ rhythm.</a:t>
            </a:r>
          </a:p>
          <a:p>
            <a:r>
              <a:rPr lang="en-GB" dirty="0"/>
              <a:t>To play a simple ‘</a:t>
            </a:r>
            <a:r>
              <a:rPr lang="en-GB" dirty="0" err="1"/>
              <a:t>Chaal</a:t>
            </a:r>
            <a:r>
              <a:rPr lang="en-GB" dirty="0"/>
              <a:t>’ rhythm on a </a:t>
            </a:r>
            <a:r>
              <a:rPr lang="en-GB" dirty="0" err="1"/>
              <a:t>Dhol</a:t>
            </a:r>
            <a:r>
              <a:rPr lang="en-GB" dirty="0"/>
              <a:t> drum or on the table or even your laps.</a:t>
            </a:r>
          </a:p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202" y="303032"/>
            <a:ext cx="2299456" cy="1723730"/>
          </a:xfrm>
          <a:prstGeom prst="rect">
            <a:avLst/>
          </a:prstGeom>
          <a:effectLst>
            <a:softEdge rad="292100"/>
          </a:effectLst>
        </p:spPr>
      </p:pic>
    </p:spTree>
    <p:extLst>
      <p:ext uri="{BB962C8B-B14F-4D97-AF65-F5344CB8AC3E}">
        <p14:creationId xmlns:p14="http://schemas.microsoft.com/office/powerpoint/2010/main" val="191795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531" y="5040661"/>
            <a:ext cx="8185364" cy="1336956"/>
          </a:xfrm>
        </p:spPr>
        <p:txBody>
          <a:bodyPr/>
          <a:lstStyle/>
          <a:p>
            <a:r>
              <a:rPr lang="en-US" sz="2400" dirty="0"/>
              <a:t>Bhangra, originated in the region called Panjab, </a:t>
            </a:r>
            <a:br>
              <a:rPr lang="en-US" sz="2400" dirty="0"/>
            </a:br>
            <a:r>
              <a:rPr lang="en-US" sz="2400" dirty="0"/>
              <a:t>land of the Five Rivers.</a:t>
            </a:r>
          </a:p>
        </p:txBody>
      </p:sp>
      <p:pic>
        <p:nvPicPr>
          <p:cNvPr id="4" name="Picture 3" descr="bhangra panel 00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1" t="9531" r="13468" b="21540"/>
          <a:stretch/>
        </p:blipFill>
        <p:spPr>
          <a:xfrm>
            <a:off x="566122" y="458985"/>
            <a:ext cx="7742087" cy="4804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684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2191" y="636336"/>
            <a:ext cx="3389361" cy="5590563"/>
          </a:xfrm>
        </p:spPr>
        <p:txBody>
          <a:bodyPr/>
          <a:lstStyle/>
          <a:p>
            <a:r>
              <a:rPr lang="en-US" dirty="0"/>
              <a:t>Where do you think is taking place?</a:t>
            </a:r>
          </a:p>
          <a:p>
            <a:r>
              <a:rPr lang="en-US" dirty="0"/>
              <a:t>What do you think these people are doing?</a:t>
            </a:r>
          </a:p>
          <a:p>
            <a:r>
              <a:rPr lang="en-US" dirty="0"/>
              <a:t>Why do you think they may be celebrating?</a:t>
            </a:r>
          </a:p>
          <a:p>
            <a:r>
              <a:rPr lang="en-US" dirty="0"/>
              <a:t>What instruments are being played in this picture? </a:t>
            </a:r>
          </a:p>
        </p:txBody>
      </p:sp>
      <p:pic>
        <p:nvPicPr>
          <p:cNvPr id="5" name="Picture 4" descr="34ab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28" y="483336"/>
            <a:ext cx="4204398" cy="5605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546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7" y="107576"/>
            <a:ext cx="8042276" cy="806824"/>
          </a:xfrm>
        </p:spPr>
        <p:txBody>
          <a:bodyPr/>
          <a:lstStyle/>
          <a:p>
            <a:r>
              <a:rPr lang="en-GB" sz="3600" dirty="0"/>
              <a:t>Bhangra’s Journey to Huddersfield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7" y="1260088"/>
            <a:ext cx="8042276" cy="5241073"/>
          </a:xfrm>
        </p:spPr>
        <p:txBody>
          <a:bodyPr>
            <a:normAutofit lnSpcReduction="10000"/>
          </a:bodyPr>
          <a:lstStyle/>
          <a:p>
            <a:r>
              <a:rPr lang="en-GB" b="1" dirty="0"/>
              <a:t>Huddersfield has traditionally been long associated with the textiles industry.</a:t>
            </a:r>
          </a:p>
          <a:p>
            <a:r>
              <a:rPr lang="en-GB" b="1" dirty="0"/>
              <a:t>Since the 1950s, it attracted a large influx of migrants from South Asia to fill factory jobs in the rapidly growing industry. </a:t>
            </a:r>
          </a:p>
          <a:p>
            <a:r>
              <a:rPr lang="en-GB" b="1" dirty="0"/>
              <a:t>Many of the young men who arrived had not envisaged a permanent stay, however, by the late 1960s most decided to settle, and recognised the UK as their new home.</a:t>
            </a:r>
          </a:p>
          <a:p>
            <a:r>
              <a:rPr lang="en-GB" b="1" dirty="0"/>
              <a:t>One special individual, </a:t>
            </a:r>
            <a:r>
              <a:rPr lang="en-GB" b="1" dirty="0" err="1"/>
              <a:t>Mohinder</a:t>
            </a:r>
            <a:r>
              <a:rPr lang="en-GB" b="1" dirty="0"/>
              <a:t> Singh, decided to make this decision too. What instrument do you think he brought with him all the way from India to Huddersfield? </a:t>
            </a:r>
            <a:endParaRPr lang="en-US" dirty="0"/>
          </a:p>
          <a:p>
            <a:endParaRPr lang="en-GB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059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8307" y="5195327"/>
            <a:ext cx="7877294" cy="1443194"/>
          </a:xfrm>
        </p:spPr>
        <p:txBody>
          <a:bodyPr>
            <a:normAutofit/>
          </a:bodyPr>
          <a:lstStyle/>
          <a:p>
            <a:r>
              <a:rPr lang="en-US" sz="2300" dirty="0"/>
              <a:t>Yes, that</a:t>
            </a:r>
            <a:r>
              <a:rPr lang="mr-IN" sz="2300" dirty="0"/>
              <a:t>’</a:t>
            </a:r>
            <a:r>
              <a:rPr lang="en-US" sz="2300" dirty="0"/>
              <a:t>s right, he brought his Dhol drum with him. </a:t>
            </a:r>
            <a:r>
              <a:rPr lang="en-US" sz="2300" dirty="0" err="1"/>
              <a:t>Mohinder</a:t>
            </a:r>
            <a:r>
              <a:rPr lang="en-US" sz="2300" dirty="0"/>
              <a:t> Singh, is seen here dressed in a dark suit along with his newly formed Bhangra Team in 1968. </a:t>
            </a:r>
          </a:p>
        </p:txBody>
      </p:sp>
      <p:pic>
        <p:nvPicPr>
          <p:cNvPr id="4" name="Picture 3" descr="3460-0017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16" y="265840"/>
            <a:ext cx="6913237" cy="4706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051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the </a:t>
            </a:r>
            <a:r>
              <a:rPr lang="en-US" dirty="0" err="1"/>
              <a:t>Dhol</a:t>
            </a:r>
            <a:r>
              <a:rPr lang="en-US" dirty="0"/>
              <a:t> Drum</a:t>
            </a:r>
          </a:p>
        </p:txBody>
      </p:sp>
      <p:pic>
        <p:nvPicPr>
          <p:cNvPr id="4" name="Dhol Drumming 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9613" y="1600200"/>
            <a:ext cx="7721600" cy="4343400"/>
          </a:xfrm>
        </p:spPr>
      </p:pic>
    </p:spTree>
    <p:extLst>
      <p:ext uri="{BB962C8B-B14F-4D97-AF65-F5344CB8AC3E}">
        <p14:creationId xmlns:p14="http://schemas.microsoft.com/office/powerpoint/2010/main" val="300775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basic ‘</a:t>
            </a:r>
            <a:r>
              <a:rPr lang="en-US" dirty="0" err="1"/>
              <a:t>Chaal</a:t>
            </a:r>
            <a:r>
              <a:rPr lang="en-US" dirty="0"/>
              <a:t>’ beat.</a:t>
            </a:r>
          </a:p>
        </p:txBody>
      </p:sp>
      <p:pic>
        <p:nvPicPr>
          <p:cNvPr id="4" name="Dhol Drumming 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9613" y="1600200"/>
            <a:ext cx="7721600" cy="4343400"/>
          </a:xfrm>
        </p:spPr>
      </p:pic>
    </p:spTree>
    <p:extLst>
      <p:ext uri="{BB962C8B-B14F-4D97-AF65-F5344CB8AC3E}">
        <p14:creationId xmlns:p14="http://schemas.microsoft.com/office/powerpoint/2010/main" val="275875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234" y="235815"/>
            <a:ext cx="8664498" cy="1537229"/>
          </a:xfrm>
        </p:spPr>
        <p:txBody>
          <a:bodyPr/>
          <a:lstStyle/>
          <a:p>
            <a:r>
              <a:rPr lang="en-GB" sz="3200" dirty="0"/>
              <a:t>Now over to you, have a go at repeating the </a:t>
            </a:r>
            <a:br>
              <a:rPr lang="en-GB" sz="3200" dirty="0"/>
            </a:br>
            <a:r>
              <a:rPr lang="en-GB" sz="3200" dirty="0" err="1"/>
              <a:t>Chaal</a:t>
            </a:r>
            <a:r>
              <a:rPr lang="en-GB" sz="3200" dirty="0"/>
              <a:t> beat and clapping your hands </a:t>
            </a:r>
            <a:br>
              <a:rPr lang="en-GB" sz="3200" dirty="0"/>
            </a:br>
            <a:r>
              <a:rPr lang="en-GB" sz="3200" dirty="0"/>
              <a:t>in time with the teacher.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7" y="2302727"/>
            <a:ext cx="8042276" cy="4399157"/>
          </a:xfrm>
        </p:spPr>
        <p:txBody>
          <a:bodyPr>
            <a:normAutofit/>
          </a:bodyPr>
          <a:lstStyle/>
          <a:p>
            <a:pPr algn="ctr"/>
            <a:r>
              <a:rPr lang="en-GB" sz="4000" dirty="0"/>
              <a:t>DIN-NA-NA-NA-NA-DA-DIN-NA-</a:t>
            </a:r>
          </a:p>
          <a:p>
            <a:pPr marL="0" indent="0" algn="ctr">
              <a:buNone/>
            </a:pPr>
            <a:r>
              <a:rPr lang="en-GB" sz="2000" dirty="0"/>
              <a:t>(Repeat)</a:t>
            </a:r>
          </a:p>
          <a:p>
            <a:pPr algn="ctr"/>
            <a:r>
              <a:rPr lang="en-GB" sz="4000" dirty="0"/>
              <a:t>DIN-NA-NA-NA-NA-DA-DIN-NA-</a:t>
            </a:r>
          </a:p>
          <a:p>
            <a:pPr marL="0" indent="0" algn="ctr">
              <a:buNone/>
            </a:pPr>
            <a:r>
              <a:rPr lang="en-GB" sz="2000" dirty="0"/>
              <a:t>(Repeat)</a:t>
            </a:r>
            <a:endParaRPr lang="en-GB" sz="4000" dirty="0"/>
          </a:p>
          <a:p>
            <a:pPr algn="ctr"/>
            <a:r>
              <a:rPr lang="en-GB" sz="4000" dirty="0"/>
              <a:t>DIN-NA-NA-NA-NA-DA-DIN-NA-</a:t>
            </a:r>
          </a:p>
          <a:p>
            <a:pPr marL="0" indent="0" algn="ctr">
              <a:buNone/>
            </a:pPr>
            <a:r>
              <a:rPr lang="en-GB" sz="2000" dirty="0"/>
              <a:t>(Repeat)</a:t>
            </a:r>
          </a:p>
          <a:p>
            <a:pPr algn="ctr"/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24601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268</TotalTime>
  <Words>541</Words>
  <Application>Microsoft Office PowerPoint</Application>
  <PresentationFormat>On-screen Show (4:3)</PresentationFormat>
  <Paragraphs>39</Paragraphs>
  <Slides>15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News Gothic MT</vt:lpstr>
      <vt:lpstr>Wingdings 2</vt:lpstr>
      <vt:lpstr>Breeze</vt:lpstr>
      <vt:lpstr>       By Hardeep Sahota</vt:lpstr>
      <vt:lpstr>PowerPoint Presentation</vt:lpstr>
      <vt:lpstr>Bhangra, originated in the region called Panjab,  land of the Five Rivers.</vt:lpstr>
      <vt:lpstr>PowerPoint Presentation</vt:lpstr>
      <vt:lpstr>Bhangra’s Journey to Huddersfield</vt:lpstr>
      <vt:lpstr>PowerPoint Presentation</vt:lpstr>
      <vt:lpstr>Introduction to the Dhol Drum</vt:lpstr>
      <vt:lpstr>The basic ‘Chaal’ beat.</vt:lpstr>
      <vt:lpstr>Now over to you, have a go at repeating the  Chaal beat and clapping your hands  in time with the teacher. </vt:lpstr>
      <vt:lpstr>PowerPoint Presentation</vt:lpstr>
      <vt:lpstr>The basic ‘Chaal’ beat using your hands</vt:lpstr>
      <vt:lpstr>The ‘Chaal’ beat on a  Dhol Drum</vt:lpstr>
      <vt:lpstr>Using a range of Dhol Beats.</vt:lpstr>
      <vt:lpstr>Plenary: What have you learnt from today?    Today you have learnt how  Bhangra came to Town,  and the ‘Chaal’ beat on the Dhol drum.   </vt:lpstr>
      <vt:lpstr>If you would like to learn more about Bhangra or the Dhol drum,  you can explore the book,  Bhangra: Mystics, Music &amp; Migration  or  Take part in classes led by Hardeep Sahota and his Bhangra team ‘VIRSA’.   Photography and videography by Tim Smith for Cultural connections project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Natalie Brown</cp:lastModifiedBy>
  <cp:revision>22</cp:revision>
  <dcterms:created xsi:type="dcterms:W3CDTF">2019-02-21T20:59:56Z</dcterms:created>
  <dcterms:modified xsi:type="dcterms:W3CDTF">2019-11-25T15:17:39Z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